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B7C3F-5E7E-B16C-D8BF-56591B60F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263993-C0B5-0F50-BDDA-D8B8EA190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F4C6E9-E7F3-D6DD-7212-ACC4F4A1A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3789AC-AA47-10DB-23AE-67D941551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3E0AC3-CEBB-4597-8DB3-027DB3E8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724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EB0D4-E061-64F2-2657-5DA2C1BE0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7F3010-23B4-97E7-DF13-88676C2E9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27402C-E49E-D7E3-694C-ECE7BC696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48229C-D22C-B151-7C62-5E202A56B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43DF61-F56E-45DE-722F-FD9678C8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0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074DE7-A810-0695-17C2-87E5AD379B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1DF379-3B93-563E-2DFA-1F84114AD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34BE42-A40E-DB95-68C8-BA7FB59AE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ACC41-AB51-00F2-B747-63760F19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2AE3FC-473C-2FB3-085A-8AAD3F13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65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6F9355-8748-CB29-9366-C0A80A4E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88964C-9A14-719B-FD00-F7427D673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83D864-CA92-297D-40D1-0FCDD9D6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7127E4-BA1F-801E-2C6C-03D243F2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6FB061-C5CE-B0E0-173C-844DBE09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42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3BB656-3C93-67B0-DC44-96B316B87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4866B4-CF7A-48CA-1491-AA5C54368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35F571-993B-E683-CB9B-99E216279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AC9BD2-FC3F-3CA9-7571-B65A28D8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18E4B5-FE78-514E-5B04-8BAD409B0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73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3E708-9EC9-6BD3-AC2A-AE4A2EE3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AB5186-EC48-F333-0E02-F0CC854B8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518413-CD03-EACB-36F4-F07316821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E897B0-1964-94E5-D43F-2F649570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A55253-ECF0-9F1A-C9DE-17446409C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6D15D3-3695-74B8-A1E3-B2FD9A2FC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33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9DA96-B6CC-7C95-EDAB-4FC1AE212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668017-C1C6-22B6-F56B-F005345C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4ECD52-7D42-7249-FC99-E721C3A6B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9764B3B-6683-6841-12E2-0AA94EA4F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A82326-C932-D24B-5F11-9A4F80A73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CD118E7-2813-EBA8-7A13-EFC768ADA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58463A0-82A2-F3E3-9AA7-BD96F219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20055C0-32CD-5851-FDE8-464D2BD2E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171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595445-51FF-4E94-5EBF-7A26D3985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E98386-3897-C0F3-2369-A0695B9CE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15F863-8226-F5D1-3449-C4451ECC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16C335-A849-B956-9CEE-2B50B97A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388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730D91C-EE0D-4126-0A50-3F560D194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6C713A4-FE89-B91D-03D5-8D1B48FD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3F39F5-CE23-34FA-90AE-CB44C33A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60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92DC46-59A3-C8BE-0A5A-79D1CA732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41F222-127D-6E3C-2EA9-9B39664A4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BF7A58-023C-E410-E674-02950AA72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EAC982-AA95-A2C6-8DBD-F80F5B5F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ED1125-00C0-3703-D8CF-E7CA2DFA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6E47C9-CFA3-42AD-719D-4F439FFE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030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38CC1-8798-08BB-220A-D2EF1C07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57D69A-2D27-6477-E141-2CC8D5E2F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24800E-8AD7-4BAC-E265-1B645F80E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9ED475-DF19-48C4-BB6E-A77E6D8B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ADCFE5-BC5B-B244-61A1-E9A1687E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EB651E-792A-F40E-4218-511E5C36E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86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851199-D066-E7B4-871D-7569E2DBC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DE82C0-C6F1-46B6-B3D0-024AD9E8C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745431-3513-3D77-5C77-3199BC32F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0062AA-1756-4D03-AF6E-0A10A1DA0FDE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06A464-A68D-47C2-B92B-D87C96AB9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D2BEDA-61F7-F955-4558-93591DD27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D9F008-CC46-42DF-AA7A-41534FDE2D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960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Una mesa de madera&#10;&#10;Descripción generada automáticamente con confianza baja">
            <a:extLst>
              <a:ext uri="{FF2B5EF4-FFF2-40B4-BE49-F238E27FC236}">
                <a16:creationId xmlns:a16="http://schemas.microsoft.com/office/drawing/2014/main" id="{12A56354-F446-1808-9E46-567D5E51F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520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Rodrigo Avella</dc:creator>
  <cp:lastModifiedBy>Rodrigo Avella</cp:lastModifiedBy>
  <cp:revision>1</cp:revision>
  <dcterms:created xsi:type="dcterms:W3CDTF">2025-01-02T16:06:53Z</dcterms:created>
  <dcterms:modified xsi:type="dcterms:W3CDTF">2025-01-02T16:07:23Z</dcterms:modified>
</cp:coreProperties>
</file>